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SAUDADE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SAUDADE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2F26097-09BF-4187-BD79-D115FE42F9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Da linda Pátria estou bem perto, </a:t>
            </a:r>
          </a:p>
          <a:p>
            <a:r>
              <a:rPr lang="pt-BR" dirty="0"/>
              <a:t>Lá chegarei. </a:t>
            </a:r>
          </a:p>
          <a:p>
            <a:r>
              <a:rPr lang="pt-BR" dirty="0"/>
              <a:t>Eu tenho de Jesus saudade; </a:t>
            </a:r>
          </a:p>
          <a:p>
            <a:r>
              <a:rPr lang="pt-BR" dirty="0"/>
              <a:t>Com Ele viverei! </a:t>
            </a:r>
          </a:p>
        </p:txBody>
      </p:sp>
    </p:spTree>
    <p:extLst>
      <p:ext uri="{BB962C8B-B14F-4D97-AF65-F5344CB8AC3E}">
        <p14:creationId xmlns:p14="http://schemas.microsoft.com/office/powerpoint/2010/main" val="2001610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SAUDADE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E6AF920-74B0-4313-A48C-35B7ACE9F7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Passarinhos, belas flores </a:t>
            </a:r>
          </a:p>
          <a:p>
            <a:r>
              <a:rPr lang="pt-BR" dirty="0"/>
              <a:t>Podem me encantar, </a:t>
            </a:r>
          </a:p>
          <a:p>
            <a:r>
              <a:rPr lang="pt-BR" dirty="0"/>
              <a:t>Mas, apesar dos esplendores, </a:t>
            </a:r>
          </a:p>
          <a:p>
            <a:r>
              <a:rPr lang="pt-BR" dirty="0"/>
              <a:t>Não quero aqui ficar!</a:t>
            </a:r>
          </a:p>
        </p:txBody>
      </p:sp>
    </p:spTree>
    <p:extLst>
      <p:ext uri="{BB962C8B-B14F-4D97-AF65-F5344CB8AC3E}">
        <p14:creationId xmlns:p14="http://schemas.microsoft.com/office/powerpoint/2010/main" val="4104099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SAUDADE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D1DFE2B-7174-4F5A-9DC3-6A956CAE06C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Jesus me deu fiel promessa:</a:t>
            </a:r>
          </a:p>
          <a:p>
            <a:r>
              <a:rPr lang="pt-BR" sz="4000" dirty="0"/>
              <a:t>Vem me buscar.</a:t>
            </a:r>
          </a:p>
          <a:p>
            <a:r>
              <a:rPr lang="pt-BR" sz="4000" dirty="0"/>
              <a:t>Meu coração está com pressa — </a:t>
            </a:r>
          </a:p>
          <a:p>
            <a:r>
              <a:rPr lang="pt-BR" sz="4000" dirty="0"/>
              <a:t>Eu quero ir ao lar.</a:t>
            </a:r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3468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SAUDADE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682D686-CE2D-4EB6-B515-9BB550BA62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Meus pecados eram muitos, </a:t>
            </a:r>
          </a:p>
          <a:p>
            <a:r>
              <a:rPr lang="pt-BR" dirty="0"/>
              <a:t>E culpado sou; </a:t>
            </a:r>
          </a:p>
          <a:p>
            <a:r>
              <a:rPr lang="pt-BR" dirty="0"/>
              <a:t>Mas o Seu sangue põe-me limpo, </a:t>
            </a:r>
          </a:p>
          <a:p>
            <a:r>
              <a:rPr lang="pt-BR" dirty="0"/>
              <a:t>E para a pátria vou.</a:t>
            </a:r>
          </a:p>
        </p:txBody>
      </p:sp>
    </p:spTree>
    <p:extLst>
      <p:ext uri="{BB962C8B-B14F-4D97-AF65-F5344CB8AC3E}">
        <p14:creationId xmlns:p14="http://schemas.microsoft.com/office/powerpoint/2010/main" val="3419768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SAUDADE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E14B01F-F895-4812-A2E0-ADDDAA77DEE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Qual filho do seu lar saudoso,</a:t>
            </a:r>
          </a:p>
          <a:p>
            <a:r>
              <a:rPr lang="pt-BR" dirty="0"/>
              <a:t>Eu quero ir. </a:t>
            </a:r>
          </a:p>
          <a:p>
            <a:r>
              <a:rPr lang="pt-BR" dirty="0"/>
              <a:t>Qual passarinho para o ninho, </a:t>
            </a:r>
          </a:p>
          <a:p>
            <a:r>
              <a:rPr lang="pt-BR" dirty="0"/>
              <a:t>Eu quero ao Céu subir. </a:t>
            </a:r>
          </a:p>
        </p:txBody>
      </p:sp>
    </p:spTree>
    <p:extLst>
      <p:ext uri="{BB962C8B-B14F-4D97-AF65-F5344CB8AC3E}">
        <p14:creationId xmlns:p14="http://schemas.microsoft.com/office/powerpoint/2010/main" val="1068671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SAUDADE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ED6C07D-D2DF-4538-93F7-F02BAC187B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fiel, a vinda é certa </a:t>
            </a:r>
          </a:p>
          <a:p>
            <a:r>
              <a:rPr lang="pt-BR" dirty="0"/>
              <a:t>E mui breve, sei; </a:t>
            </a:r>
          </a:p>
          <a:p>
            <a:r>
              <a:rPr lang="pt-BR" dirty="0"/>
              <a:t>Mas Ele me achará alerta; </a:t>
            </a:r>
          </a:p>
          <a:p>
            <a:r>
              <a:rPr lang="pt-BR" dirty="0"/>
              <a:t>Com Ele subirei.</a:t>
            </a:r>
          </a:p>
        </p:txBody>
      </p:sp>
    </p:spTree>
    <p:extLst>
      <p:ext uri="{BB962C8B-B14F-4D97-AF65-F5344CB8AC3E}">
        <p14:creationId xmlns:p14="http://schemas.microsoft.com/office/powerpoint/2010/main" val="30373014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82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SAUDADE</vt:lpstr>
      <vt:lpstr>SAUDADE</vt:lpstr>
      <vt:lpstr>SAUDADE</vt:lpstr>
      <vt:lpstr>SAUDADE</vt:lpstr>
      <vt:lpstr>SAUDADE</vt:lpstr>
      <vt:lpstr>SAUDADE</vt:lpstr>
      <vt:lpstr>SAUDADE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20</cp:revision>
  <dcterms:created xsi:type="dcterms:W3CDTF">2019-03-12T19:19:25Z</dcterms:created>
  <dcterms:modified xsi:type="dcterms:W3CDTF">2019-06-12T23:03:55Z</dcterms:modified>
</cp:coreProperties>
</file>

<file path=docProps/thumbnail.jpeg>
</file>